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7" r:id="rId2"/>
  </p:sldMasterIdLst>
  <p:notesMasterIdLst>
    <p:notesMasterId r:id="rId16"/>
  </p:notesMasterIdLst>
  <p:handoutMasterIdLst>
    <p:handoutMasterId r:id="rId17"/>
  </p:handoutMasterIdLst>
  <p:sldIdLst>
    <p:sldId id="260" r:id="rId3"/>
    <p:sldId id="256" r:id="rId4"/>
    <p:sldId id="257" r:id="rId5"/>
    <p:sldId id="258" r:id="rId6"/>
    <p:sldId id="262" r:id="rId7"/>
    <p:sldId id="261" r:id="rId8"/>
    <p:sldId id="269" r:id="rId9"/>
    <p:sldId id="270" r:id="rId10"/>
    <p:sldId id="265" r:id="rId11"/>
    <p:sldId id="266" r:id="rId12"/>
    <p:sldId id="267" r:id="rId13"/>
    <p:sldId id="268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032" autoAdjust="0"/>
  </p:normalViewPr>
  <p:slideViewPr>
    <p:cSldViewPr>
      <p:cViewPr varScale="1">
        <p:scale>
          <a:sx n="47" d="100"/>
          <a:sy n="47" d="100"/>
        </p:scale>
        <p:origin x="-6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A251C-380D-40C3-916D-87999848640D}" type="datetimeFigureOut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38686-C003-4DD9-91AB-FE42C77990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137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89E82-5260-4A25-9037-9A6841D8FF0F}" type="datetimeFigureOut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FB1B6-7DB8-42D5-AA29-1ED5493270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21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F416CD-67A3-4CF0-A210-F6AF31AC147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257800"/>
            <a:ext cx="6019800" cy="6771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b" anchorCtr="0">
            <a:noAutofit/>
          </a:bodyPr>
          <a:lstStyle>
            <a:lvl1pPr algn="l"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953570"/>
            <a:ext cx="6019800" cy="542544"/>
          </a:xfrm>
          <a:effectLst/>
        </p:spPr>
        <p:txBody>
          <a:bodyPr lIns="91440" tIns="45720" rIns="91440" bIns="45720"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04800" y="3581400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04800" y="3886200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04800" y="4188023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04800" y="4492823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C290C-3526-468E-860B-4D9D2196BFBC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81000" y="4191000"/>
            <a:ext cx="8382000" cy="2057399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 algn="ctr">
              <a:defRPr sz="2800" i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60000" contrast="15000"/>
          </a:blip>
          <a:stretch>
            <a:fillRect/>
          </a:stretch>
        </p:blipFill>
        <p:spPr bwMode="auto">
          <a:xfrm>
            <a:off x="685792" y="1341114"/>
            <a:ext cx="7772416" cy="2926086"/>
          </a:xfrm>
          <a:prstGeom prst="rect">
            <a:avLst/>
          </a:prstGeom>
          <a:noFill/>
          <a:effectLst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543800" cy="5029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14299"/>
            <a:ext cx="6553200" cy="704088"/>
          </a:xfrm>
          <a:prstGeom prst="roundRect">
            <a:avLst>
              <a:gd name="adj" fmla="val 10174"/>
            </a:avLst>
          </a:prstGeom>
          <a:solidFill>
            <a:schemeClr val="bg1"/>
          </a:solidFill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F416CD-67A3-4CF0-A210-F6AF31AC147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11" name="Picture 10" descr="Fla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04171" y="0"/>
            <a:ext cx="1048623" cy="76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tora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935261" cy="819912"/>
          </a:xfrm>
          <a:prstGeom prst="rect">
            <a:avLst/>
          </a:prstGeom>
        </p:spPr>
      </p:pic>
      <p:pic>
        <p:nvPicPr>
          <p:cNvPr id="14" name="Picture 13" descr="W Wailing Wal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924799" y="990600"/>
            <a:ext cx="993913" cy="838200"/>
          </a:xfrm>
          <a:prstGeom prst="rect">
            <a:avLst/>
          </a:prstGeom>
        </p:spPr>
      </p:pic>
      <p:pic>
        <p:nvPicPr>
          <p:cNvPr id="15" name="Picture 14" descr="Abraham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077200" y="1981200"/>
            <a:ext cx="786956" cy="971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6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10/31/2011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650" r:id="rId14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urple W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162800" cy="5372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Judaism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228600" y="609600"/>
            <a:ext cx="5943600" cy="307777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002060"/>
                </a:solidFill>
              </a:rPr>
              <a:t>[Your Name]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1"/>
          </p:nvPr>
        </p:nvSpPr>
        <p:spPr>
          <a:xfrm>
            <a:off x="228600" y="914400"/>
            <a:ext cx="5943600" cy="307777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002060"/>
                </a:solidFill>
              </a:rPr>
              <a:t>[Your Teacher’s Name]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2"/>
          </p:nvPr>
        </p:nvSpPr>
        <p:spPr>
          <a:xfrm>
            <a:off x="228600" y="1216223"/>
            <a:ext cx="5943600" cy="307777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002060"/>
                </a:solidFill>
              </a:rPr>
              <a:t>[Your School]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3"/>
          </p:nvPr>
        </p:nvSpPr>
        <p:spPr>
          <a:xfrm>
            <a:off x="228600" y="1521023"/>
            <a:ext cx="5943600" cy="307777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002060"/>
                </a:solidFill>
              </a:rPr>
              <a:t>[Your Grade]</a:t>
            </a:r>
          </a:p>
        </p:txBody>
      </p:sp>
      <p:pic>
        <p:nvPicPr>
          <p:cNvPr id="20" name="Picture 19" descr="rabb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1371600"/>
            <a:ext cx="2057400" cy="2590800"/>
          </a:xfrm>
          <a:prstGeom prst="rect">
            <a:avLst/>
          </a:prstGeom>
        </p:spPr>
      </p:pic>
      <p:pic>
        <p:nvPicPr>
          <p:cNvPr id="21" name="Picture 20" descr="Happ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4399" y="4724400"/>
            <a:ext cx="2680855" cy="1828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25" grpId="0" build="p"/>
      <p:bldP spid="26" grpId="0" build="p"/>
      <p:bldP spid="27" grpId="0" build="p"/>
      <p:bldP spid="2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brief summary of your presentation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Assessment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Directions for student assessment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Grading Rubric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grading rubric for assessment.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a list of resources used.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975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2057400"/>
            <a:ext cx="990600" cy="1080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dirty="0" smtClean="0"/>
              <a:t>[Type your favorite quotation from at least one person that you think has changed history and that you will be talking about in this presentation.]</a:t>
            </a:r>
            <a:endParaRPr lang="en-US" dirty="0"/>
          </a:p>
        </p:txBody>
      </p:sp>
      <p:pic>
        <p:nvPicPr>
          <p:cNvPr id="14" name="Picture 13" descr="Wailing W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2057400"/>
            <a:ext cx="1379438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 descr="Jew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3124199"/>
            <a:ext cx="1371600" cy="9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 descr="Whitehous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0400" y="3200400"/>
            <a:ext cx="1067913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the significance of Judaism</a:t>
            </a:r>
          </a:p>
          <a:p>
            <a:r>
              <a:rPr lang="en-US" dirty="0" smtClean="0"/>
              <a:t>Tell what Judaism means to you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a brief overview of what you’ll cover in your presentation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Tora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some interesting facts about the </a:t>
            </a:r>
            <a:r>
              <a:rPr lang="en-US" dirty="0" err="1" smtClean="0"/>
              <a:t>Tora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History- How it emerged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timeline of the important historical events</a:t>
            </a:r>
          </a:p>
        </p:txBody>
      </p:sp>
      <p:graphicFrame>
        <p:nvGraphicFramePr>
          <p:cNvPr id="11" name="Group 85"/>
          <p:cNvGraphicFramePr>
            <a:graphicFrameLocks/>
          </p:cNvGraphicFramePr>
          <p:nvPr/>
        </p:nvGraphicFramePr>
        <p:xfrm>
          <a:off x="457200" y="3276600"/>
          <a:ext cx="8229600" cy="22860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st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nd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rd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th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th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th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Practices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some religious practices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beliefs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they/we Celebrate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some ways Judaism is celebrated.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CAE980-492A-4C6E-B138-598EA0BED2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209</Words>
  <Application>Microsoft Office PowerPoint</Application>
  <PresentationFormat>On-screen Show (4:3)</PresentationFormat>
  <Paragraphs>61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Judaism</vt:lpstr>
      <vt:lpstr>[Type your favorite quotation from at least one person that you think has changed history and that you will be talking about in this presentation.]</vt:lpstr>
      <vt:lpstr>Introduction</vt:lpstr>
      <vt:lpstr>Objectives</vt:lpstr>
      <vt:lpstr>The Tora </vt:lpstr>
      <vt:lpstr>History- How it emerged</vt:lpstr>
      <vt:lpstr>Religious Practices</vt:lpstr>
      <vt:lpstr>Beliefs</vt:lpstr>
      <vt:lpstr>How they/we Celebrate</vt:lpstr>
      <vt:lpstr>Conclusion</vt:lpstr>
      <vt:lpstr>Student Assessment</vt:lpstr>
      <vt:lpstr>Grading Rubric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2011-10-30T16:30:17Z</dcterms:created>
  <dcterms:modified xsi:type="dcterms:W3CDTF">2011-10-31T23:06:30Z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TC103524729990</vt:lpwstr>
  </property>
</Properties>
</file>